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4" autoAdjust="0"/>
    <p:restoredTop sz="94660"/>
  </p:normalViewPr>
  <p:slideViewPr>
    <p:cSldViewPr>
      <p:cViewPr>
        <p:scale>
          <a:sx n="75" d="100"/>
          <a:sy n="75" d="100"/>
        </p:scale>
        <p:origin x="-456" y="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6913-6B89-455F-AD45-066579778771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8F0FA-509F-4CB7-A990-8011AFE1D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172480" cy="321470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b="1" dirty="0" smtClean="0">
                <a:latin typeface="Arial" pitchFamily="34" charset="0"/>
                <a:cs typeface="Arial" pitchFamily="34" charset="0"/>
              </a:rPr>
            </a:br>
            <a:r>
              <a:rPr lang="en-IN" b="1" dirty="0" smtClean="0">
                <a:latin typeface="Arial" pitchFamily="34" charset="0"/>
                <a:cs typeface="Arial" pitchFamily="34" charset="0"/>
              </a:rPr>
              <a:t>Pastoralist in the Modern World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43776"/>
            <a:ext cx="6400800" cy="428628"/>
          </a:xfrm>
        </p:spPr>
        <p:txBody>
          <a:bodyPr>
            <a:normAutofit fontScale="85000" lnSpcReduction="20000"/>
          </a:bodyPr>
          <a:lstStyle/>
          <a:p>
            <a:pPr algn="r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Pastoralism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 Africa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4143404" cy="5072098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About 22 million people are involved in pastoral activity.</a:t>
            </a:r>
          </a:p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Among them are Bedouins, Berbers,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, Somali,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Boran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Turkan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are prominent.</a:t>
            </a:r>
          </a:p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They raise cattle, camels, goats,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sheeps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and donkeys as well as sell milk, meat, animal’s skin and wool.</a:t>
            </a:r>
          </a:p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Some are also combining pastoral activity with agriculture, trade, transport and other odd jobs to sustain their life.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fric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395421"/>
            <a:ext cx="4071934" cy="5033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tribe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4286280" cy="5072098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IN" sz="205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sz="205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Maa-sai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, meaning “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My People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” are found in 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East Africa 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(Sothern Kenya &amp; Tanzania) are primarily cattle herders.</a:t>
            </a:r>
          </a:p>
          <a:p>
            <a:pPr algn="just">
              <a:buFontTx/>
              <a:buChar char="-"/>
            </a:pPr>
            <a:r>
              <a:rPr lang="en-IN" sz="205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en-IN" sz="205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century 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after a fight for territory among different European powers in Africa the area of </a:t>
            </a:r>
            <a:r>
              <a:rPr lang="en-IN" sz="205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land 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was divided into different colonies.</a:t>
            </a:r>
          </a:p>
          <a:p>
            <a:pPr algn="just">
              <a:buFontTx/>
              <a:buChar char="-"/>
            </a:pPr>
            <a:r>
              <a:rPr lang="en-IN" sz="2050" dirty="0" smtClean="0">
                <a:latin typeface="Arial" pitchFamily="34" charset="0"/>
                <a:cs typeface="Arial" pitchFamily="34" charset="0"/>
              </a:rPr>
              <a:t>The best grazing land of this area became 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white settlements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cultivated land, national parks 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2050" dirty="0" err="1" smtClean="0">
                <a:latin typeface="Arial" pitchFamily="34" charset="0"/>
                <a:cs typeface="Arial" pitchFamily="34" charset="0"/>
              </a:rPr>
              <a:t>Samburu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IN" sz="2050" dirty="0" err="1" smtClean="0">
                <a:latin typeface="Arial" pitchFamily="34" charset="0"/>
                <a:cs typeface="Arial" pitchFamily="34" charset="0"/>
              </a:rPr>
              <a:t>Amboseli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 in Kenya and Serengeti park in Tanzania) and </a:t>
            </a:r>
            <a:r>
              <a:rPr lang="en-IN" sz="20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games reserve 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IN" sz="2050" dirty="0" err="1" smtClean="0">
                <a:latin typeface="Arial" pitchFamily="34" charset="0"/>
                <a:cs typeface="Arial" pitchFamily="34" charset="0"/>
              </a:rPr>
              <a:t>Maasai</a:t>
            </a:r>
            <a:r>
              <a:rPr lang="en-IN" sz="2050" dirty="0" smtClean="0">
                <a:latin typeface="Arial" pitchFamily="34" charset="0"/>
                <a:cs typeface="Arial" pitchFamily="34" charset="0"/>
              </a:rPr>
              <a:t> Mara in Kenya).</a:t>
            </a:r>
            <a:endParaRPr lang="en-US" sz="2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aasai 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285860"/>
            <a:ext cx="3786214" cy="2889897"/>
          </a:xfrm>
          <a:prstGeom prst="rect">
            <a:avLst/>
          </a:prstGeom>
        </p:spPr>
      </p:pic>
      <p:pic>
        <p:nvPicPr>
          <p:cNvPr id="5" name="Picture 4" descr="maasa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975" y="4254854"/>
            <a:ext cx="3870991" cy="2460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Impact of Colonialism on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Pastoralist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Loss of grazing land for their livestock.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Their movement restricted, confined to a fixed area and in special reserves.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Continuous grazing in a specific area led to the deterioration of quality pastures.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Shortages of pasture during droughts led to ill-health, disease and death of animal flock in large number.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Colonial rule also affected the tradition of </a:t>
            </a:r>
            <a:r>
              <a:rPr lang="en-IN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society.</a:t>
            </a:r>
          </a:p>
          <a:p>
            <a:pPr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Society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4329114" cy="528641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- Traditionally divided into 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two groups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Elders and Warriors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Elders formed the ruling group, exercised authority, decide the community affairs and settle disputes.</a:t>
            </a:r>
          </a:p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Warriors consisted with the young man used to defend the community and organise cattle raids on other.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aasai el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285860"/>
            <a:ext cx="4000528" cy="2653684"/>
          </a:xfrm>
          <a:prstGeom prst="rect">
            <a:avLst/>
          </a:prstGeom>
        </p:spPr>
      </p:pic>
      <p:pic>
        <p:nvPicPr>
          <p:cNvPr id="5" name="Picture 4" descr="maasai worrio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1" y="4071942"/>
            <a:ext cx="4029601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on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Society under Colonialism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British colonial authorities interfered in the traditional affairs of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In order to administer their affairs 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new chiefs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of various sub groups were appointed.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These chiefs were rich and also had both pastoral and non pastoral income and therefore remain unaffected during crisis and drought.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poor pastoralists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were affected by colonial policies, droughts, famine and war and finally pushed to the labour market.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in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Maasai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Society after Colonial Rule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traditional difference, based on age between the elders and the warriors was disturbed.</a:t>
            </a:r>
          </a:p>
          <a:p>
            <a:pPr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In new distinction between the rich &amp; poor pastoralist developed.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868346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26860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 sum up</a:t>
            </a:r>
          </a:p>
          <a:p>
            <a:pPr algn="just">
              <a:buFontTx/>
              <a:buChar char="-"/>
            </a:pPr>
            <a:r>
              <a:rPr lang="en-IN" dirty="0" err="1" smtClean="0">
                <a:latin typeface="Arial" pitchFamily="34" charset="0"/>
                <a:cs typeface="Arial" pitchFamily="34" charset="0"/>
              </a:rPr>
              <a:t>Pastoralism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was indeed a way of life and an economic activity which has its relevance even in modern times in many </a:t>
            </a:r>
            <a:r>
              <a:rPr lang="en-IN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hilly and dry regions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of India as well as the world.</a:t>
            </a:r>
          </a:p>
          <a:p>
            <a:pPr algn="just">
              <a:buFontTx/>
              <a:buChar char="-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Though colonialism attempted to push them  to oblivion but their tradition and timely movements keeps them and their profession at a centre stage of attention and attraction for study by the researchers and environmentalists in modern times.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odern wor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00438"/>
            <a:ext cx="7715304" cy="3045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473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Pastoralist in the Modern World </vt:lpstr>
      <vt:lpstr>Pastoralism in Africa</vt:lpstr>
      <vt:lpstr>The Maasai tribe</vt:lpstr>
      <vt:lpstr>Impact of Colonialism on Maasai Pastoralist</vt:lpstr>
      <vt:lpstr>The Maasai Society</vt:lpstr>
      <vt:lpstr>Changes on Maasai Society under Colonialism</vt:lpstr>
      <vt:lpstr>Changes in Maasai Society after Colonial Rule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–V  Pastoralist in the Modern World</dc:title>
  <dc:creator>Principal Sir CTC</dc:creator>
  <cp:lastModifiedBy>ADMIN</cp:lastModifiedBy>
  <cp:revision>40</cp:revision>
  <dcterms:created xsi:type="dcterms:W3CDTF">2020-07-16T10:52:25Z</dcterms:created>
  <dcterms:modified xsi:type="dcterms:W3CDTF">2023-01-23T11:23:08Z</dcterms:modified>
</cp:coreProperties>
</file>